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0" r:id="rId2"/>
    <p:sldId id="263" r:id="rId3"/>
    <p:sldId id="264" r:id="rId4"/>
    <p:sldId id="265" r:id="rId5"/>
    <p:sldId id="268" r:id="rId6"/>
    <p:sldId id="282" r:id="rId7"/>
    <p:sldId id="269" r:id="rId8"/>
    <p:sldId id="271" r:id="rId9"/>
    <p:sldId id="273" r:id="rId10"/>
    <p:sldId id="276" r:id="rId11"/>
    <p:sldId id="274" r:id="rId12"/>
    <p:sldId id="277" r:id="rId13"/>
    <p:sldId id="278" r:id="rId14"/>
    <p:sldId id="279" r:id="rId15"/>
    <p:sldId id="280" r:id="rId16"/>
    <p:sldId id="283" r:id="rId17"/>
    <p:sldId id="288" r:id="rId18"/>
    <p:sldId id="289" r:id="rId19"/>
    <p:sldId id="285" r:id="rId20"/>
    <p:sldId id="28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192" autoAdjust="0"/>
    <p:restoredTop sz="94660"/>
  </p:normalViewPr>
  <p:slideViewPr>
    <p:cSldViewPr>
      <p:cViewPr varScale="1">
        <p:scale>
          <a:sx n="68" d="100"/>
          <a:sy n="68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71481"/>
            <a:ext cx="7772400" cy="307183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Отчёт о проделанной работе</a:t>
            </a:r>
            <a:br>
              <a:rPr lang="ru-RU" dirty="0" smtClean="0"/>
            </a:br>
            <a:r>
              <a:rPr lang="ru-RU" dirty="0" smtClean="0"/>
              <a:t>МО учителей географии</a:t>
            </a:r>
            <a:br>
              <a:rPr lang="ru-RU" dirty="0" smtClean="0"/>
            </a:br>
            <a:r>
              <a:rPr lang="ru-RU" dirty="0" smtClean="0"/>
              <a:t>за 2024-2025 учебный год.</a:t>
            </a:r>
            <a:br>
              <a:rPr lang="ru-RU" dirty="0" smtClean="0"/>
            </a:br>
            <a:r>
              <a:rPr lang="ru-RU" dirty="0" smtClean="0"/>
              <a:t>               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214950"/>
            <a:ext cx="6400800" cy="785818"/>
          </a:xfrm>
        </p:spPr>
        <p:txBody>
          <a:bodyPr>
            <a:normAutofit/>
          </a:bodyPr>
          <a:lstStyle/>
          <a:p>
            <a:r>
              <a:rPr lang="ru-RU" dirty="0" smtClean="0"/>
              <a:t>Г.Дербент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63024" y="3982998"/>
            <a:ext cx="281795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Руководитель </a:t>
            </a:r>
            <a:r>
              <a:rPr lang="ru-RU" sz="2800" dirty="0" err="1" smtClean="0"/>
              <a:t>СеидоваП.А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Методическая тема ГМО: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«Совершенствование уровня профессиональных компетентностей педагогических работников как одно из условий улучшения качества образования в рамках введения и реализации обновлённых федеральных государственных образовательных стандартов  НОО и ООО и приоритетного национального проекта «Образование»».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Тема работы МО: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/>
              <a:t>« Функциональная грамотность как приоритет компетентности современного педагога и важнейшее условие повышения качества образования.».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25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Цель:</a:t>
            </a:r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«Повышение теоретического, методического и профессионального  мастерства  педагога и ориентирование на формирование их функциональной грамотности в условиях реализации федерального проекта «Учитель будущего» национального проекта «Образование»</a:t>
            </a:r>
          </a:p>
          <a:p>
            <a:pPr>
              <a:buNone/>
            </a:pPr>
            <a:r>
              <a:rPr lang="ru-RU" b="1" dirty="0" smtClean="0"/>
              <a:t>Задачи ГМО:</a:t>
            </a:r>
          </a:p>
          <a:p>
            <a:r>
              <a:rPr lang="ru-RU" b="1" dirty="0" smtClean="0"/>
              <a:t>Обновить и совершенствовать знания в области преподаваемой дисциплины;</a:t>
            </a:r>
          </a:p>
          <a:p>
            <a:r>
              <a:rPr lang="ru-RU" b="1" dirty="0" smtClean="0"/>
              <a:t>Совершенствовать педагогическое и методическое мастерство на основе идей педагогов- новаторов и творчески работающих преподавателей;</a:t>
            </a:r>
          </a:p>
          <a:p>
            <a:r>
              <a:rPr lang="ru-RU" b="1" dirty="0" smtClean="0"/>
              <a:t>Реализовать  рекомендации по формированию компонентов функциональной грамотности при проведении уроков и во внеурочной деятельности;</a:t>
            </a:r>
          </a:p>
          <a:p>
            <a:r>
              <a:rPr lang="ru-RU" b="1" dirty="0" smtClean="0"/>
              <a:t>Приобщать </a:t>
            </a:r>
            <a:r>
              <a:rPr lang="ru-RU" b="1" dirty="0" smtClean="0"/>
              <a:t>преподавателей к развитию творческого исследовательского подхода к образовательному процессу.</a:t>
            </a:r>
            <a:endParaRPr lang="ru-RU" dirty="0"/>
          </a:p>
          <a:p>
            <a:pPr marL="514350" lvl="0" indent="-514350">
              <a:buFont typeface="+mj-lt"/>
              <a:buAutoNum type="arabicPeriod"/>
            </a:pPr>
            <a:endParaRPr lang="ru-RU" b="1" dirty="0" smtClean="0"/>
          </a:p>
          <a:p>
            <a:pPr marL="514350" lvl="0" indent="-514350">
              <a:buFont typeface="+mj-lt"/>
              <a:buAutoNum type="arabicPeriod"/>
            </a:pPr>
            <a:endParaRPr lang="ru-RU" b="1" dirty="0"/>
          </a:p>
          <a:p>
            <a:pPr marL="514350" lvl="0" indent="-514350">
              <a:buFont typeface="+mj-lt"/>
              <a:buAutoNum type="arabicPeriod"/>
            </a:pPr>
            <a:endParaRPr lang="ru-RU" b="1" dirty="0" smtClean="0"/>
          </a:p>
          <a:p>
            <a:pPr marL="514350" lvl="0" indent="-514350">
              <a:buFont typeface="+mj-lt"/>
              <a:buAutoNum type="arabicPeriod"/>
            </a:pPr>
            <a:endParaRPr lang="ru-RU" b="1" dirty="0"/>
          </a:p>
          <a:p>
            <a:pPr marL="514350" lvl="0" indent="-514350">
              <a:buFont typeface="+mj-lt"/>
              <a:buAutoNum type="arabicPeriod"/>
            </a:pPr>
            <a:endParaRPr lang="ru-RU" b="1" dirty="0" smtClean="0"/>
          </a:p>
          <a:p>
            <a:pPr marL="514350" lvl="0" indent="-514350">
              <a:buFont typeface="+mj-lt"/>
              <a:buAutoNum type="arabicPeriod"/>
            </a:pPr>
            <a:endParaRPr lang="ru-RU" b="1" dirty="0"/>
          </a:p>
          <a:p>
            <a:pPr marL="514350" lvl="0" indent="-514350">
              <a:buFont typeface="+mj-lt"/>
              <a:buAutoNum type="arabicPeriod"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64305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Количественный 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состав учителей географии на 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2024-2025 </a:t>
            </a:r>
            <a:r>
              <a:rPr lang="ru-RU" b="1" dirty="0" err="1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уч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год</a:t>
            </a:r>
            <a:b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5143512"/>
          </a:xfrm>
        </p:spPr>
        <p:txBody>
          <a:bodyPr>
            <a:normAutofit/>
          </a:bodyPr>
          <a:lstStyle/>
          <a:p>
            <a:endParaRPr lang="ru-RU" alt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учителя географии в т.ч.</a:t>
            </a:r>
          </a:p>
          <a:p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высшая квалификационная категория</a:t>
            </a:r>
          </a:p>
          <a:p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</a:t>
            </a:r>
            <a:r>
              <a:rPr lang="ru-RU" alt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ru-RU" alt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первая квалификационная категория</a:t>
            </a:r>
            <a:endParaRPr lang="ru-RU" altLang="ru-RU" dirty="0" smtClean="0">
              <a:ea typeface="Calibri" pitchFamily="34" charset="0"/>
              <a:cs typeface="Times New Roman" pitchFamily="18" charset="0"/>
            </a:endParaRPr>
          </a:p>
          <a:p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Почетные работники общего образования РФ </a:t>
            </a:r>
          </a:p>
          <a:p>
            <a:r>
              <a:rPr lang="ru-RU" alt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отличники образования РД и РФ</a:t>
            </a: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3-заслуженные учителя РД</a:t>
            </a:r>
          </a:p>
          <a:p>
            <a:endParaRPr lang="ru-RU" alt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Семинары, </a:t>
            </a:r>
            <a:r>
              <a:rPr lang="ru-RU" sz="3600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открытые уроки, мастер-классы, конкурсы профессионального мастерства</a:t>
            </a:r>
            <a:endParaRPr lang="ru-RU" sz="3600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7" y="2071678"/>
            <a:ext cx="7286676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Заседание №1 (СОШ№12)</a:t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100971"/>
          </a:xfrm>
        </p:spPr>
        <p:txBody>
          <a:bodyPr/>
          <a:lstStyle/>
          <a:p>
            <a:pPr>
              <a:buNone/>
            </a:pPr>
            <a:r>
              <a:rPr lang="ru-RU" u="sng" dirty="0" smtClean="0"/>
              <a:t>Тема</a:t>
            </a:r>
            <a:r>
              <a:rPr lang="ru-RU" u="sng" dirty="0" smtClean="0"/>
              <a:t>:</a:t>
            </a:r>
            <a:r>
              <a:rPr lang="ru-RU" b="1" dirty="0" smtClean="0"/>
              <a:t>«</a:t>
            </a:r>
            <a:r>
              <a:rPr lang="ru-RU" sz="2400" b="1" dirty="0" smtClean="0"/>
              <a:t>Построение новой модели методической работы педагога как необходимое условие развития функциональной грамотности обучающихся и повышение качества образования</a:t>
            </a:r>
            <a:r>
              <a:rPr lang="ru-RU" b="1" dirty="0" smtClean="0"/>
              <a:t>»</a:t>
            </a: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928934"/>
            <a:ext cx="3500462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2857496"/>
            <a:ext cx="3286148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4214818"/>
            <a:ext cx="328614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Международная образовательная акция</a:t>
            </a:r>
            <a:br>
              <a:rPr lang="ru-RU" sz="3200" dirty="0" smtClean="0"/>
            </a:br>
            <a:r>
              <a:rPr lang="ru-RU" sz="3200" dirty="0" smtClean="0"/>
              <a:t>«Географический диктант – </a:t>
            </a:r>
            <a:r>
              <a:rPr lang="ru-RU" sz="3200" dirty="0" smtClean="0"/>
              <a:t>2024»</a:t>
            </a:r>
            <a:endParaRPr lang="ru-RU" sz="3200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357298"/>
            <a:ext cx="3181485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1500174"/>
            <a:ext cx="4214842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3500438"/>
            <a:ext cx="3643338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571876"/>
            <a:ext cx="3929090" cy="2857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Урок  «</a:t>
            </a:r>
            <a:r>
              <a:rPr lang="ru-RU" dirty="0" smtClean="0"/>
              <a:t>Лучшие </a:t>
            </a:r>
            <a:r>
              <a:rPr lang="ru-RU" dirty="0" smtClean="0"/>
              <a:t>из лучших»</a:t>
            </a:r>
            <a:br>
              <a:rPr lang="ru-RU" dirty="0" smtClean="0"/>
            </a:br>
            <a:r>
              <a:rPr lang="ru-RU" dirty="0" smtClean="0"/>
              <a:t>учитель </a:t>
            </a:r>
            <a:r>
              <a:rPr lang="ru-RU" dirty="0" smtClean="0"/>
              <a:t>Ильяс</a:t>
            </a:r>
            <a:r>
              <a:rPr lang="ru-RU" dirty="0" smtClean="0"/>
              <a:t>ова </a:t>
            </a:r>
            <a:r>
              <a:rPr lang="ru-RU" dirty="0" smtClean="0"/>
              <a:t>С</a:t>
            </a:r>
            <a:r>
              <a:rPr lang="ru-RU" dirty="0" smtClean="0"/>
              <a:t>.И.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ru-RU" dirty="0" smtClean="0"/>
              <a:t>ГКМ №18)</a:t>
            </a:r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 flipH="1">
            <a:off x="8686799" y="1600200"/>
            <a:ext cx="45719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857364"/>
            <a:ext cx="400052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1500174"/>
            <a:ext cx="3643338" cy="2428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4286256"/>
            <a:ext cx="357190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4000504"/>
            <a:ext cx="3786214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74638"/>
            <a:ext cx="8043890" cy="1296974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Заседание №</a:t>
            </a:r>
            <a:r>
              <a:rPr lang="ru-RU" sz="3200" dirty="0" smtClean="0"/>
              <a:t>2(СОШ№18)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«Система работы по подготовке обучающихся выпускных классов к итоговой аттестации. Построение новой модели методической работы педагога как необходимое условие развития функциональной грамотности обучающихся и повышения качества образования».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1214446"/>
          </a:xfrm>
        </p:spPr>
        <p:txBody>
          <a:bodyPr/>
          <a:lstStyle/>
          <a:p>
            <a:r>
              <a:rPr lang="ru-RU" dirty="0" smtClean="0"/>
              <a:t>Заседание </a:t>
            </a:r>
            <a:r>
              <a:rPr lang="ru-RU" dirty="0" smtClean="0"/>
              <a:t>№2(СОШ№20)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2286015"/>
          </a:xfrm>
        </p:spPr>
        <p:txBody>
          <a:bodyPr/>
          <a:lstStyle/>
          <a:p>
            <a:r>
              <a:rPr lang="ru-RU" b="1" dirty="0" smtClean="0"/>
              <a:t>Тема:«Формирование и оценка функциональной грамотности обучающихся: приоритетные задачи на 2024-2025 учебный год».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4000504"/>
            <a:ext cx="421484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357166"/>
            <a:ext cx="3143272" cy="2214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 bwMode="auto">
          <a:xfrm>
            <a:off x="728133" y="2249488"/>
            <a:ext cx="7687733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3714776" cy="2857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3214686"/>
            <a:ext cx="3643338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1143008"/>
          </a:xfrm>
        </p:spPr>
        <p:txBody>
          <a:bodyPr>
            <a:normAutofit/>
          </a:bodyPr>
          <a:lstStyle/>
          <a:p>
            <a:r>
              <a:rPr lang="ru-RU" sz="3200" dirty="0" err="1" smtClean="0"/>
              <a:t>Учитель-года</a:t>
            </a:r>
            <a:r>
              <a:rPr lang="ru-RU" sz="3200" dirty="0" smtClean="0"/>
              <a:t> 2024 года – Ильясова З.Г.</a:t>
            </a:r>
            <a:br>
              <a:rPr lang="ru-RU" sz="3200" dirty="0" smtClean="0"/>
            </a:br>
            <a:r>
              <a:rPr lang="ru-RU" sz="3200" dirty="0" smtClean="0"/>
              <a:t>(СОШ№17)</a:t>
            </a:r>
            <a:endParaRPr lang="ru-RU" sz="3200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714752"/>
            <a:ext cx="3714776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714752"/>
            <a:ext cx="392909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285852" y="2000240"/>
            <a:ext cx="357190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1571612"/>
            <a:ext cx="335758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Заседание №3(СОШ</a:t>
            </a:r>
            <a:r>
              <a:rPr lang="ru-RU" dirty="0" smtClean="0"/>
              <a:t>№</a:t>
            </a:r>
            <a:r>
              <a:rPr lang="ru-RU" dirty="0" smtClean="0"/>
              <a:t>9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Тема: « Формирование и развитие учебно-воспитательного потенциала образовательного процесса как необходимое условие достижения высокого качества географического образования»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3786190"/>
            <a:ext cx="407196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7166"/>
            <a:ext cx="3429024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357166"/>
            <a:ext cx="4357718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3500438"/>
            <a:ext cx="3786214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14480" y="3286124"/>
            <a:ext cx="5500726" cy="3311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Рисунок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280000">
            <a:off x="316126" y="581505"/>
            <a:ext cx="3361148" cy="3163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928670"/>
            <a:ext cx="4857784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3357562"/>
            <a:ext cx="4214842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Рисунок 10" descr="C:\Users\Вагиф\AppData\Local\Microsoft\Windows\INetCache\Content.Word\20240823_09521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820000">
            <a:off x="5341808" y="821789"/>
            <a:ext cx="3438896" cy="3154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Вагиф\AppData\Local\Microsoft\Windows\INetCache\Content.Word\20240823_09542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040000">
            <a:off x="689058" y="715432"/>
            <a:ext cx="2578814" cy="2702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Содержимое 6" descr="C:\Users\Вагиф\AppData\Local\Microsoft\Windows\INetCache\Content.Word\20241023_093357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406140" y="2871730"/>
            <a:ext cx="2331720" cy="3079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Вагиф\AppData\Local\Microsoft\Windows\INetCache\Content.Word\20241023_10322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35367" y="793336"/>
            <a:ext cx="3400746" cy="2671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Вагиф\AppData\Local\Microsoft\Windows\INetCache\Content.Word\20241023_09565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571480"/>
            <a:ext cx="3618001" cy="25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Вагиф\AppData\Local\Microsoft\Windows\INetCache\Content.Word\20241023_09343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4000504"/>
            <a:ext cx="2825394" cy="2034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Вагиф\AppData\Local\Microsoft\Windows\INetCache\Content.Word\20241023_11002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60000">
            <a:off x="3136953" y="2840679"/>
            <a:ext cx="3184989" cy="2402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0363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601037"/>
          </a:xfrm>
        </p:spPr>
        <p:txBody>
          <a:bodyPr>
            <a:normAutofit/>
          </a:bodyPr>
          <a:lstStyle/>
          <a:p>
            <a:r>
              <a:rPr lang="ru-RU" dirty="0" smtClean="0"/>
              <a:t>Учителя географии принимали участие </a:t>
            </a:r>
            <a:r>
              <a:rPr lang="ru-RU" dirty="0" smtClean="0"/>
              <a:t>на семинарах, </a:t>
            </a:r>
            <a:r>
              <a:rPr lang="ru-RU" dirty="0" smtClean="0"/>
              <a:t>на Географическом диктанте, </a:t>
            </a:r>
            <a:r>
              <a:rPr lang="ru-RU" dirty="0" err="1" smtClean="0"/>
              <a:t>Этнографичеком</a:t>
            </a:r>
            <a:r>
              <a:rPr lang="ru-RU" dirty="0" smtClean="0"/>
              <a:t> </a:t>
            </a:r>
            <a:r>
              <a:rPr lang="ru-RU" dirty="0" smtClean="0"/>
              <a:t>диктанте, </a:t>
            </a:r>
            <a:r>
              <a:rPr lang="ru-RU" dirty="0" smtClean="0"/>
              <a:t>за что получили сертификаты участников. Участвовали в различных очных и заочных конкурсах</a:t>
            </a:r>
            <a:r>
              <a:rPr lang="ru-RU" dirty="0" smtClean="0"/>
              <a:t>.</a:t>
            </a:r>
          </a:p>
          <a:p>
            <a:r>
              <a:rPr lang="ru-RU" dirty="0" smtClean="0"/>
              <a:t>Учитель географии Ильясова З.Г.(СОШ№17)приняла  участие на конкурсе «Учитель года 2024»</a:t>
            </a:r>
            <a:endParaRPr lang="ru-RU" dirty="0" smtClean="0"/>
          </a:p>
          <a:p>
            <a:r>
              <a:rPr lang="ru-RU" dirty="0" smtClean="0"/>
              <a:t>За все сделанное и пройденное учителя</a:t>
            </a:r>
          </a:p>
          <a:p>
            <a:pPr>
              <a:buNone/>
            </a:pPr>
            <a:r>
              <a:rPr lang="ru-RU" dirty="0" smtClean="0"/>
              <a:t>   получили дипломы, </a:t>
            </a:r>
            <a:r>
              <a:rPr lang="ru-RU" dirty="0" err="1" smtClean="0"/>
              <a:t>грамоты,сертификаты</a:t>
            </a:r>
            <a:r>
              <a:rPr lang="ru-RU" dirty="0" smtClean="0"/>
              <a:t> и благодарности.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82885"/>
            <a:ext cx="8229600" cy="4571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Рекомендации: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72409"/>
          </a:xfrm>
        </p:spPr>
        <p:txBody>
          <a:bodyPr>
            <a:noAutofit/>
          </a:bodyPr>
          <a:lstStyle/>
          <a:p>
            <a:r>
              <a:rPr lang="ru-RU" sz="1800" b="1" dirty="0" smtClean="0"/>
              <a:t>1. Информировать  педагогов об изменениях в нормативном правовом и учебно-методическом обеспечении образовательного процесса.</a:t>
            </a:r>
          </a:p>
          <a:p>
            <a:r>
              <a:rPr lang="ru-RU" sz="1800" b="1" dirty="0" smtClean="0"/>
              <a:t>2. Изучать современные эффективные методики преподавания и адаптация их к реальным условиям преподавания.</a:t>
            </a:r>
          </a:p>
          <a:p>
            <a:r>
              <a:rPr lang="ru-RU" sz="1800" b="1" dirty="0" smtClean="0"/>
              <a:t>3. Обновить учебные и методические материалы с включением в них заданий по ЕНГ.</a:t>
            </a:r>
          </a:p>
          <a:p>
            <a:r>
              <a:rPr lang="ru-RU" sz="1800" b="1" dirty="0" smtClean="0"/>
              <a:t>4. Мониторинг профессиональной деятельности педагогов,  определение их профессиональных затруднений и оказание адресной практической помощи педагогам по повышению качества образования.</a:t>
            </a:r>
          </a:p>
          <a:p>
            <a:r>
              <a:rPr lang="ru-RU" sz="1800" b="1" dirty="0" smtClean="0"/>
              <a:t>5. Оптимизировать работу с одарёнными детьми, для успешного выступления на всех уровнях Всероссийских олимпиад школьников по географии, научно-практических конференциях. </a:t>
            </a:r>
          </a:p>
          <a:p>
            <a:r>
              <a:rPr lang="ru-RU" sz="1800" b="1" dirty="0" smtClean="0"/>
              <a:t>6.Совершенствовать  системы раннего выявления и поддержки способных и одаренных детей через индивидуальную работу, дифференцированное </a:t>
            </a:r>
            <a:r>
              <a:rPr lang="ru-RU" sz="1800" b="1" dirty="0" smtClean="0"/>
              <a:t>обучение.</a:t>
            </a:r>
            <a:endParaRPr lang="ru-RU" sz="1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276</TotalTime>
  <Words>422</Words>
  <PresentationFormat>Экран (4:3)</PresentationFormat>
  <Paragraphs>53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Городская</vt:lpstr>
      <vt:lpstr>           Отчёт о проделанной работе МО учителей географии за 2024-2025 учебный год.                  </vt:lpstr>
      <vt:lpstr>Методическая тема ГМО:</vt:lpstr>
      <vt:lpstr>Тема работы МО:</vt:lpstr>
      <vt:lpstr>Слайд 4</vt:lpstr>
      <vt:lpstr>   Количественный состав учителей географии на 2024-2025 уч. год  </vt:lpstr>
      <vt:lpstr>Семинары,  открытые уроки, мастер-классы, конкурсы профессионального мастерства</vt:lpstr>
      <vt:lpstr>Заседание №1 (СОШ№12) </vt:lpstr>
      <vt:lpstr>Международная образовательная акция «Географический диктант – 2024»</vt:lpstr>
      <vt:lpstr>Урок  «Лучшие из лучших» учитель Ильясова С.И. (ГКМ №18)</vt:lpstr>
      <vt:lpstr>Заседание №2(СОШ№18)</vt:lpstr>
      <vt:lpstr>Заседание №2(СОШ№20)</vt:lpstr>
      <vt:lpstr>Слайд 12</vt:lpstr>
      <vt:lpstr>Учитель-года 2024 года – Ильясова З.Г. (СОШ№17)</vt:lpstr>
      <vt:lpstr>Заседание №3(СОШ№9)</vt:lpstr>
      <vt:lpstr>Слайд 15</vt:lpstr>
      <vt:lpstr>Слайд 16</vt:lpstr>
      <vt:lpstr>Слайд 17</vt:lpstr>
      <vt:lpstr>Слайд 18</vt:lpstr>
      <vt:lpstr>Слайд 19</vt:lpstr>
      <vt:lpstr> Рекомендации: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Отчёт о проделанной работе МО учителей географии за 2023-2024 учебный год Руководитель СеидоваП.А. </dc:title>
  <dc:creator>Вагиф</dc:creator>
  <cp:lastModifiedBy>Вагиф</cp:lastModifiedBy>
  <cp:revision>44</cp:revision>
  <dcterms:created xsi:type="dcterms:W3CDTF">2025-06-26T23:40:05Z</dcterms:created>
  <dcterms:modified xsi:type="dcterms:W3CDTF">2025-06-27T04:22:41Z</dcterms:modified>
</cp:coreProperties>
</file>